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95D4"/>
    <a:srgbClr val="3A3F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65"/>
    <p:restoredTop sz="96405"/>
  </p:normalViewPr>
  <p:slideViewPr>
    <p:cSldViewPr snapToGrid="0" showGuides="1">
      <p:cViewPr varScale="1">
        <p:scale>
          <a:sx n="169" d="100"/>
          <a:sy n="169" d="100"/>
        </p:scale>
        <p:origin x="632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375" y="2248675"/>
            <a:ext cx="8328212" cy="1790700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44645"/>
            <a:ext cx="6858000" cy="474287"/>
          </a:xfrm>
        </p:spPr>
        <p:txBody>
          <a:bodyPr anchor="ctr">
            <a:noAutofit/>
          </a:bodyPr>
          <a:lstStyle>
            <a:lvl1pPr marL="0" indent="0" algn="ctr">
              <a:buNone/>
              <a:defRPr sz="2200">
                <a:solidFill>
                  <a:srgbClr val="3A3F57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118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DBB9D31-DF79-BD49-B54F-A762123755FD}" type="datetimeFigureOut">
              <a:rPr lang="it-IT" smtClean="0"/>
              <a:t>06/03/24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10EC2D8-789B-274A-83D3-DF6276FCA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216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DBB9D31-DF79-BD49-B54F-A762123755FD}" type="datetimeFigureOut">
              <a:rPr lang="it-IT" smtClean="0"/>
              <a:t>06/03/24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10EC2D8-789B-274A-83D3-DF6276FCA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81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92" y="91315"/>
            <a:ext cx="8484124" cy="994172"/>
          </a:xfrm>
        </p:spPr>
        <p:txBody>
          <a:bodyPr anchor="t"/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2294BB4-CAD6-15CC-F140-E41389170150}"/>
              </a:ext>
            </a:extLst>
          </p:cNvPr>
          <p:cNvSpPr/>
          <p:nvPr userDrawn="1"/>
        </p:nvSpPr>
        <p:spPr>
          <a:xfrm>
            <a:off x="0" y="4986779"/>
            <a:ext cx="9144000" cy="156721"/>
          </a:xfrm>
          <a:prstGeom prst="rect">
            <a:avLst/>
          </a:prstGeom>
          <a:solidFill>
            <a:srgbClr val="1995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031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DBB9D31-DF79-BD49-B54F-A762123755FD}" type="datetimeFigureOut">
              <a:rPr lang="it-IT" smtClean="0"/>
              <a:t>06/03/24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10EC2D8-789B-274A-83D3-DF6276FCA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56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DBB9D31-DF79-BD49-B54F-A762123755FD}" type="datetimeFigureOut">
              <a:rPr lang="it-IT" smtClean="0"/>
              <a:t>06/03/24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10EC2D8-789B-274A-83D3-DF6276FCA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258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DBB9D31-DF79-BD49-B54F-A762123755FD}" type="datetimeFigureOut">
              <a:rPr lang="it-IT" smtClean="0"/>
              <a:t>06/03/24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10EC2D8-789B-274A-83D3-DF6276FCA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527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DBB9D31-DF79-BD49-B54F-A762123755FD}" type="datetimeFigureOut">
              <a:rPr lang="it-IT" smtClean="0"/>
              <a:t>06/03/24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10EC2D8-789B-274A-83D3-DF6276FCA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81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DBB9D31-DF79-BD49-B54F-A762123755FD}" type="datetimeFigureOut">
              <a:rPr lang="it-IT" smtClean="0"/>
              <a:t>06/03/24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10EC2D8-789B-274A-83D3-DF6276FCA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5112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DBB9D31-DF79-BD49-B54F-A762123755FD}" type="datetimeFigureOut">
              <a:rPr lang="it-IT" smtClean="0"/>
              <a:t>06/03/24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10EC2D8-789B-274A-83D3-DF6276FCA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942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DBB9D31-DF79-BD49-B54F-A762123755FD}" type="datetimeFigureOut">
              <a:rPr lang="it-IT" smtClean="0"/>
              <a:t>06/03/24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10EC2D8-789B-274A-83D3-DF6276FCA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448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792" y="109244"/>
            <a:ext cx="8484124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792" y="1255060"/>
            <a:ext cx="8484124" cy="3648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4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1995D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1995D4"/>
        </a:buClr>
        <a:buFont typeface="Arial" panose="020B0604020202020204" pitchFamily="34" charset="0"/>
        <a:buChar char="•"/>
        <a:defRPr sz="1400" kern="1200">
          <a:solidFill>
            <a:srgbClr val="3A3F57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1995D4"/>
        </a:buClr>
        <a:buFont typeface="Arial" panose="020B0604020202020204" pitchFamily="34" charset="0"/>
        <a:buChar char="•"/>
        <a:defRPr sz="1400" kern="1200">
          <a:solidFill>
            <a:srgbClr val="3A3F57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1995D4"/>
        </a:buClr>
        <a:buFont typeface="Arial" panose="020B0604020202020204" pitchFamily="34" charset="0"/>
        <a:buChar char="•"/>
        <a:defRPr sz="1400" kern="1200">
          <a:solidFill>
            <a:srgbClr val="3A3F57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1995D4"/>
        </a:buClr>
        <a:buFont typeface="Arial" panose="020B0604020202020204" pitchFamily="34" charset="0"/>
        <a:buChar char="•"/>
        <a:defRPr sz="1400" kern="1200">
          <a:solidFill>
            <a:srgbClr val="3A3F57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1995D4"/>
        </a:buClr>
        <a:buFont typeface="Arial" panose="020B0604020202020204" pitchFamily="34" charset="0"/>
        <a:buChar char="•"/>
        <a:defRPr sz="1400" kern="1200">
          <a:solidFill>
            <a:srgbClr val="3A3F5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A3D028-667C-A79D-A2AA-ABB0848997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717797-D4A0-F622-8D50-0181993F40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N. Cognome</a:t>
            </a:r>
          </a:p>
        </p:txBody>
      </p:sp>
    </p:spTree>
    <p:extLst>
      <p:ext uri="{BB962C8B-B14F-4D97-AF65-F5344CB8AC3E}">
        <p14:creationId xmlns:p14="http://schemas.microsoft.com/office/powerpoint/2010/main" val="371645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4669D4-B5A9-4389-139E-9AE21994F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B924C7-8B4C-DB59-55AE-BED5B9E52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16512168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</TotalTime>
  <Words>6</Words>
  <Application>Microsoft Macintosh PowerPoint</Application>
  <PresentationFormat>Presentazione su schermo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Titolo</vt:lpstr>
      <vt:lpstr>Titolo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Mazzetti Gianna</dc:creator>
  <cp:lastModifiedBy>Carrara Daniela</cp:lastModifiedBy>
  <cp:revision>5</cp:revision>
  <dcterms:created xsi:type="dcterms:W3CDTF">2024-03-01T10:30:03Z</dcterms:created>
  <dcterms:modified xsi:type="dcterms:W3CDTF">2024-03-06T11:50:38Z</dcterms:modified>
</cp:coreProperties>
</file>